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552" r:id="rId3"/>
    <p:sldId id="567" r:id="rId4"/>
    <p:sldId id="566" r:id="rId5"/>
    <p:sldId id="560" r:id="rId6"/>
    <p:sldId id="564" r:id="rId7"/>
    <p:sldId id="561" r:id="rId8"/>
    <p:sldId id="557" r:id="rId9"/>
    <p:sldId id="558" r:id="rId10"/>
    <p:sldId id="559" r:id="rId11"/>
    <p:sldId id="562" r:id="rId12"/>
    <p:sldId id="563" r:id="rId13"/>
    <p:sldId id="5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3066A-A01B-4746-ABB8-7B3ED7C82F41}" v="1" dt="2024-04-15T21:18:02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2E7E3-2EEC-4850-BC87-B88876EC8B6E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1CBBF-AE56-4748-8C62-9D17064146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06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7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1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7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6924-CF57-3286-FD31-72FFAB689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87FE-1F32-532E-6A6C-0E680382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2C695-B52C-64F3-D3BE-21415936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DE0F0-F692-ADA8-C5F9-3AC1FC53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B1E94-9190-DDB4-AC5D-8FEE9216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557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553EB-8EE7-CC11-FFD9-4B4BC258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FC9F3-FF2E-265D-6B96-F037A7404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9501F-970C-B49D-F432-F3046FCF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4BF61-B290-01BC-C3C2-FDA547E7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F976A-3A60-F17C-E05F-6DAD4B8A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435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75231-F4A5-4E94-9A30-FDFFE723F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4B5E5-AF94-9D6F-3762-622B6A947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59D32-D754-D59D-85B4-C75D6867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C4170-8718-569D-8A27-9B9C2529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F45F2-3190-864F-8667-C18DF19A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732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8a3d70df22_2_2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 cap="flat" cmpd="sng">
            <a:solidFill>
              <a:srgbClr val="5EB4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40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99C0-6DB8-02A4-3F2E-8E3DE98A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6FE95-9143-56B7-6D54-3E2384898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BE1E-CB12-1C28-B907-D1E1F0A3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48498-0B85-8028-F816-B27587C3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60B20-94AA-98AE-BA6B-52B58FA8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901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F3FE-16DD-9755-FB3C-BB413EB0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FE260-C374-6AD9-B496-F5075DC00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2B2E8-4604-37F5-C5F2-2CA2D322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0BB54-5756-0AA6-FFE1-EDECF9F4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9AF1C-2A78-5418-A390-57CC52D8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658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215E-A049-0053-8A49-C75EA4A1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3F7B-3474-1057-8072-56DB79158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48F71-9F05-565D-257B-E22BEF129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EA72C-633B-A0A7-C4E9-04B8B350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A7E2B-1126-9640-41DA-864901BE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81E8A-2F58-AD5C-647A-547FDCCE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754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C3BC-4C65-84A5-0C8F-E3C9ED30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44A0E-A831-5153-14B6-DA21438AC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A2F0E-A966-B70B-0032-A32035A2F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BFB76E-4B95-46A8-592A-0716DDA76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76CAF-EF01-7FE8-B702-7577378A1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F106B-7081-5B45-43A6-B4821319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2ED18-AA45-8B74-AC59-B0669516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A4466-3320-112F-7E20-BB52C145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4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5F8E-DD86-DA5E-2190-77DA91DC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772B7-4042-AA69-DF4C-73D9ABC0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9EE71-9B97-B5FF-B946-CC4C7A7B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79848-665B-D9FC-2BFB-07065795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754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F9E28-5998-AD27-8838-12969E38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F73DD-E070-00FC-397B-C87EF751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E6B30-974B-3B3C-AB3C-C98BE511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429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3306-EF7D-2974-7477-4599F2BD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98B2-830F-B62C-D878-535FA38AD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4FCC5-E140-BE63-5B7D-1A4435C4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850A7-C23A-60B1-C9C2-C7D061D3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D80B4-349A-8EC7-F2C6-F4CCD4B8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8ACCF-80B3-3EE2-58AF-CD173431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444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2CC2-C914-E261-6751-031050C1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C6937-6D00-2C72-7220-DAA519D22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591C2-5531-ECA3-F378-A5369FD25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324AC-9DCE-C26B-88C8-5C11A1EF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D56D9-76B0-89BC-04C4-C0D2178D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C798C-66B3-5BDC-61A3-108FE2DE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379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D5223-2F4F-F1E8-7BFC-91A2272C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F7DD6-ED58-9266-4CF8-CD1B550FD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2C0F0-FCAB-723B-5206-209EAE0EE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31E9-72F7-4E04-842E-BB002CC85508}" type="datetimeFigureOut">
              <a:rPr lang="en-IE" smtClean="0"/>
              <a:t>15/04/2024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8E31A-5B57-ADC6-438B-E4862078F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C827A-C403-660B-31B4-9FFEB37FD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C962-A1C0-4BB5-A0B6-50F2D5881EF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136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news.ie/new-digital-tool-to-identify-children-who-may-struggle-to-rea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echcentral.ie/irish-project-developing-digital-tool-for-early-literacy-screening-secures-fundin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iliconrepublic.com/innovation/enterprise-ireland-funding-digital-reading-alpac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utamazon.eu/news/aws/alpaca-announced-as-winner-of-new-learnovate-and-aws-edtech-accelerator-programme-in-irelan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.ie/regionals/dublin/dublin-news/dublin-school-using-new-technology-to-identify-children-who-may-struggle-to-read/a329217814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plus.ie/news/alpaca-learnovate-aws-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nnbreaking.com/tech/start-ups/alpaca-triumphs-at-learnovates-inaugural-edtech-accelerator-revolutionizing-early-literac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business.ie/articles/future-50-innovative-scaling-irish-businesses-202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liconrepublic.com/start-ups/alpaca-learnovate-edtech-accelerator-winner-trinity-detect-reading-issu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central.ie/learnovate-spin-outs-literary-screener-predicts-reading-issues-in-childre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rishtechnews.ie/tool-to-identify-children-who-struggle-to-read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business.ie/articles/alpaca-reading-difficulties-tech-learnovat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ewspaper with a few children&#10;&#10;Description automatically generated">
            <a:extLst>
              <a:ext uri="{FF2B5EF4-FFF2-40B4-BE49-F238E27FC236}">
                <a16:creationId xmlns:a16="http://schemas.microsoft.com/office/drawing/2014/main" id="{EB906201-A136-3C00-6465-005D63861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97" y="446088"/>
            <a:ext cx="4421188" cy="61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CA53C-8781-5376-2CB8-BBF08A4E6C01}"/>
              </a:ext>
            </a:extLst>
          </p:cNvPr>
          <p:cNvSpPr txBox="1"/>
          <p:nvPr/>
        </p:nvSpPr>
        <p:spPr>
          <a:xfrm>
            <a:off x="737118" y="2258008"/>
            <a:ext cx="23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Front Cover Irish Times</a:t>
            </a:r>
          </a:p>
          <a:p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December 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51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B44D75-037E-2D22-6F80-A6E4B334D8F5}"/>
              </a:ext>
            </a:extLst>
          </p:cNvPr>
          <p:cNvSpPr txBox="1"/>
          <p:nvPr/>
        </p:nvSpPr>
        <p:spPr>
          <a:xfrm>
            <a:off x="186267" y="6163734"/>
            <a:ext cx="1212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3"/>
              </a:rPr>
              <a:t>New digital tool to identify children who may struggle to read - Careers and Education News (careersnews.ie)</a:t>
            </a:r>
            <a:endParaRPr lang="en-GB" sz="2400"/>
          </a:p>
        </p:txBody>
      </p:sp>
      <p:sp>
        <p:nvSpPr>
          <p:cNvPr id="2" name="AutoShape 2" descr="Think Business">
            <a:extLst>
              <a:ext uri="{FF2B5EF4-FFF2-40B4-BE49-F238E27FC236}">
                <a16:creationId xmlns:a16="http://schemas.microsoft.com/office/drawing/2014/main" id="{B7F2088C-BDBA-EC51-0B67-5780D7532B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C29A67-C2E0-910F-3BF1-044C687A1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283897"/>
            <a:ext cx="381000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9F5EBC-810F-C9C8-FA78-1076B0EC8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59039"/>
            <a:ext cx="7916779" cy="59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0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0972BF-B272-8245-747F-BCEBA8B0695F}"/>
              </a:ext>
            </a:extLst>
          </p:cNvPr>
          <p:cNvSpPr txBox="1"/>
          <p:nvPr/>
        </p:nvSpPr>
        <p:spPr>
          <a:xfrm>
            <a:off x="951345" y="5606473"/>
            <a:ext cx="950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https://www.techcentral.ie/irish-project-developing-digital-tool-for-early-literacy-screening-secures-funding/</a:t>
            </a:r>
            <a:r>
              <a:rPr lang="en-IE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47DC5-9892-BF33-9101-D6384E5CF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35" y="0"/>
            <a:ext cx="7887174" cy="53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2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0972BF-B272-8245-747F-BCEBA8B0695F}"/>
              </a:ext>
            </a:extLst>
          </p:cNvPr>
          <p:cNvSpPr txBox="1"/>
          <p:nvPr/>
        </p:nvSpPr>
        <p:spPr>
          <a:xfrm>
            <a:off x="951345" y="5606473"/>
            <a:ext cx="95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https://www.siliconrepublic.com/innovation/enterprise-ireland-funding-digital-reading-alpaca</a:t>
            </a:r>
            <a:r>
              <a:rPr lang="en-IE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9EC14-CADA-05A9-65B8-E97270EF3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3" y="0"/>
            <a:ext cx="6362556" cy="53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0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749C6-B198-A80F-0C9F-BCFFEF27E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66" y="0"/>
            <a:ext cx="952326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5DACCF-CE86-F88E-BC0C-3E91D5F1D551}"/>
              </a:ext>
            </a:extLst>
          </p:cNvPr>
          <p:cNvSpPr txBox="1"/>
          <p:nvPr/>
        </p:nvSpPr>
        <p:spPr>
          <a:xfrm>
            <a:off x="9125893" y="3519596"/>
            <a:ext cx="20189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https://www.aboutamazon.eu/news/aws/alpaca-announced-as-winner-of-new-learnovate-and-aws-edtech-accelerator-programme-in-ireland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67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09906E-60AA-435A-BDA0-3418173CD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2" y="97197"/>
            <a:ext cx="9728198" cy="6071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44D75-037E-2D22-6F80-A6E4B334D8F5}"/>
              </a:ext>
            </a:extLst>
          </p:cNvPr>
          <p:cNvSpPr txBox="1"/>
          <p:nvPr/>
        </p:nvSpPr>
        <p:spPr>
          <a:xfrm>
            <a:off x="213427" y="5933037"/>
            <a:ext cx="1212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3"/>
              </a:rPr>
              <a:t>https://www.independent.ie/regionals/dublin/dublin-news/dublin-school-using-new-technology-to-identify-children-who-may-struggle-to-read/a329217814.html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27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BCA7C9-F8A4-143F-1782-2C7204831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1" y="0"/>
            <a:ext cx="1033241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A9E0AE-3FC4-7CD3-7EC5-DE5396A18058}"/>
              </a:ext>
            </a:extLst>
          </p:cNvPr>
          <p:cNvSpPr txBox="1"/>
          <p:nvPr/>
        </p:nvSpPr>
        <p:spPr>
          <a:xfrm>
            <a:off x="1061335" y="2630777"/>
            <a:ext cx="18031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https://businessplus.ie/news/alpaca-learnovate-aws-1/</a:t>
            </a:r>
            <a:r>
              <a:rPr lang="en-I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205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F4ECF1-A954-6AB0-0595-0FD408DC1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94" y="13811"/>
            <a:ext cx="8326012" cy="68303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AA5E07-F28A-12D2-B875-6342DAF75930}"/>
              </a:ext>
            </a:extLst>
          </p:cNvPr>
          <p:cNvSpPr txBox="1"/>
          <p:nvPr/>
        </p:nvSpPr>
        <p:spPr>
          <a:xfrm>
            <a:off x="466910" y="2262934"/>
            <a:ext cx="2210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https://bnnbreaking.com/tech/start-ups/alpaca-triumphs-at-learnovates-inaugural-edtech-accelerator-revolutionizing-early-literacy</a:t>
            </a:r>
            <a:r>
              <a:rPr lang="en-IE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67BCB-25F6-3073-06FC-94D193CDFBFC}"/>
              </a:ext>
            </a:extLst>
          </p:cNvPr>
          <p:cNvSpPr txBox="1"/>
          <p:nvPr/>
        </p:nvSpPr>
        <p:spPr>
          <a:xfrm>
            <a:off x="550506" y="587829"/>
            <a:ext cx="258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BreakingNewsNetwork</a:t>
            </a:r>
            <a:br>
              <a:rPr lang="en-GB" dirty="0"/>
            </a:br>
            <a:r>
              <a:rPr lang="en-GB" dirty="0"/>
              <a:t>India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066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B44D75-037E-2D22-6F80-A6E4B334D8F5}"/>
              </a:ext>
            </a:extLst>
          </p:cNvPr>
          <p:cNvSpPr txBox="1"/>
          <p:nvPr/>
        </p:nvSpPr>
        <p:spPr>
          <a:xfrm>
            <a:off x="186267" y="6163734"/>
            <a:ext cx="1212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3"/>
              </a:rPr>
              <a:t>The Future 50: Firms set to scale in 2024 | </a:t>
            </a:r>
            <a:r>
              <a:rPr lang="en-US" sz="2400" err="1">
                <a:hlinkClick r:id="rId3"/>
              </a:rPr>
              <a:t>ThinkBusiness</a:t>
            </a:r>
            <a:endParaRPr lang="en-GB" sz="2400"/>
          </a:p>
        </p:txBody>
      </p:sp>
      <p:sp>
        <p:nvSpPr>
          <p:cNvPr id="2" name="AutoShape 2" descr="Think Business">
            <a:extLst>
              <a:ext uri="{FF2B5EF4-FFF2-40B4-BE49-F238E27FC236}">
                <a16:creationId xmlns:a16="http://schemas.microsoft.com/office/drawing/2014/main" id="{B7F2088C-BDBA-EC51-0B67-5780D7532B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F99DB-D92B-37D8-CC82-21EE58E49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933" y="283898"/>
            <a:ext cx="2362200" cy="529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63587-241D-693E-7EEF-B3ECEF9B2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35" y="1602956"/>
            <a:ext cx="6918799" cy="4599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D1BA4-60F1-9637-5F0E-4E8621A6B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283898"/>
            <a:ext cx="5909733" cy="33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1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EE25E1-4CDE-4742-8BD1-87A27EE7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97" y="0"/>
            <a:ext cx="1038840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45319B-5E42-EBF8-B98B-6AE2701E431D}"/>
              </a:ext>
            </a:extLst>
          </p:cNvPr>
          <p:cNvSpPr txBox="1"/>
          <p:nvPr/>
        </p:nvSpPr>
        <p:spPr>
          <a:xfrm>
            <a:off x="994512" y="2086165"/>
            <a:ext cx="20939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https://www.siliconrepublic.com/start-ups/alpaca-learnovate-edtech-accelerator-winner-trinity-detect-reading-issues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40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58A6D-9B74-5617-D30F-B82E447AE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1" y="0"/>
            <a:ext cx="7755111" cy="5355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972BF-B272-8245-747F-BCEBA8B0695F}"/>
              </a:ext>
            </a:extLst>
          </p:cNvPr>
          <p:cNvSpPr txBox="1"/>
          <p:nvPr/>
        </p:nvSpPr>
        <p:spPr>
          <a:xfrm>
            <a:off x="951345" y="5606473"/>
            <a:ext cx="950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3"/>
              </a:rPr>
              <a:t>https://www.techcentral.ie/learnovate-spin-outs-literary-screener-predicts-reading-issues-in-children/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54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B44D75-037E-2D22-6F80-A6E4B334D8F5}"/>
              </a:ext>
            </a:extLst>
          </p:cNvPr>
          <p:cNvSpPr txBox="1"/>
          <p:nvPr/>
        </p:nvSpPr>
        <p:spPr>
          <a:xfrm>
            <a:off x="186267" y="6163734"/>
            <a:ext cx="12124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2"/>
              </a:rPr>
              <a:t>New Digital Tool to Identify Children Who May Struggle to Read - Before They Can Actually Read - Irish Tech News</a:t>
            </a:r>
            <a:endParaRPr lang="en-GB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4656D-6237-883E-21F5-567B760C0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08" y="152231"/>
            <a:ext cx="9364393" cy="60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5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B44D75-037E-2D22-6F80-A6E4B334D8F5}"/>
              </a:ext>
            </a:extLst>
          </p:cNvPr>
          <p:cNvSpPr txBox="1"/>
          <p:nvPr/>
        </p:nvSpPr>
        <p:spPr>
          <a:xfrm>
            <a:off x="186267" y="6163734"/>
            <a:ext cx="1212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linkClick r:id="rId3"/>
              </a:rPr>
              <a:t>ALPACA spots reading difficulties early | </a:t>
            </a:r>
            <a:r>
              <a:rPr lang="en-US" sz="2400" err="1">
                <a:hlinkClick r:id="rId3"/>
              </a:rPr>
              <a:t>ThinkBusiness</a:t>
            </a:r>
            <a:endParaRPr lang="en-GB" sz="2400"/>
          </a:p>
        </p:txBody>
      </p:sp>
      <p:sp>
        <p:nvSpPr>
          <p:cNvPr id="2" name="AutoShape 2" descr="Think Business">
            <a:extLst>
              <a:ext uri="{FF2B5EF4-FFF2-40B4-BE49-F238E27FC236}">
                <a16:creationId xmlns:a16="http://schemas.microsoft.com/office/drawing/2014/main" id="{B7F2088C-BDBA-EC51-0B67-5780D7532B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F99DB-D92B-37D8-CC82-21EE58E49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389468"/>
            <a:ext cx="2362200" cy="529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A9071-53B7-A083-B1FF-6ACB3D8E8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53" y="0"/>
            <a:ext cx="8967048" cy="63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22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166</Words>
  <Application>Microsoft Office PowerPoint</Application>
  <PresentationFormat>Widescreen</PresentationFormat>
  <Paragraphs>15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Fernandez</dc:creator>
  <cp:lastModifiedBy>Joe Fernandez</cp:lastModifiedBy>
  <cp:revision>2</cp:revision>
  <cp:lastPrinted>2024-04-15T21:15:45Z</cp:lastPrinted>
  <dcterms:created xsi:type="dcterms:W3CDTF">2024-02-02T13:59:09Z</dcterms:created>
  <dcterms:modified xsi:type="dcterms:W3CDTF">2024-04-15T21:18:06Z</dcterms:modified>
</cp:coreProperties>
</file>